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374126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حذف فلزات سنگین از پساب فاضلاب کارخانجات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سیستم تصفیه موجود امکان</a:t>
                      </a:r>
                      <a:r>
                        <a:rPr lang="fa-IR" baseline="0" dirty="0" smtClean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حذف</a:t>
                      </a:r>
                      <a:r>
                        <a:rPr lang="fa-IR" baseline="0" dirty="0" smtClean="0">
                          <a:latin typeface="B Yagut" pitchFamily="2" charset="-78"/>
                          <a:cs typeface="B Yagut" pitchFamily="2" charset="-78"/>
                        </a:rPr>
                        <a:t> فلزات </a:t>
                      </a:r>
                      <a:r>
                        <a:rPr lang="fa-IR" baseline="0" smtClean="0">
                          <a:latin typeface="B Yagut" pitchFamily="2" charset="-78"/>
                          <a:cs typeface="B Yagut" pitchFamily="2" charset="-78"/>
                        </a:rPr>
                        <a:t>سنگین را ندارند.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 اداره کل حفاظت محیط زیست آذربایجان غربی</a:t>
                      </a:r>
                      <a:endParaRPr lang="x-none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103</TotalTime>
  <Words>46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6</cp:revision>
  <dcterms:created xsi:type="dcterms:W3CDTF">2022-10-10T06:33:47Z</dcterms:created>
  <dcterms:modified xsi:type="dcterms:W3CDTF">2022-10-11T05:15:26Z</dcterms:modified>
</cp:coreProperties>
</file>